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50" d="100"/>
          <a:sy n="150" d="100"/>
        </p:scale>
        <p:origin x="-128" y="16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A908D-7117-9944-9E14-822A6DC2A6D7}" type="datetimeFigureOut">
              <a:rPr kumimoji="1" lang="ja-JP" altLang="en-US" smtClean="0"/>
              <a:t>2013/10/02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3AE6-6554-A14F-9F0E-68691E5431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03212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A908D-7117-9944-9E14-822A6DC2A6D7}" type="datetimeFigureOut">
              <a:rPr kumimoji="1" lang="ja-JP" altLang="en-US" smtClean="0"/>
              <a:t>2013/10/02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3AE6-6554-A14F-9F0E-68691E5431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50222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A908D-7117-9944-9E14-822A6DC2A6D7}" type="datetimeFigureOut">
              <a:rPr kumimoji="1" lang="ja-JP" altLang="en-US" smtClean="0"/>
              <a:t>2013/10/02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3AE6-6554-A14F-9F0E-68691E5431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44353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A908D-7117-9944-9E14-822A6DC2A6D7}" type="datetimeFigureOut">
              <a:rPr kumimoji="1" lang="ja-JP" altLang="en-US" smtClean="0"/>
              <a:t>2013/10/02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3AE6-6554-A14F-9F0E-68691E5431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1798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A908D-7117-9944-9E14-822A6DC2A6D7}" type="datetimeFigureOut">
              <a:rPr kumimoji="1" lang="ja-JP" altLang="en-US" smtClean="0"/>
              <a:t>2013/10/02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3AE6-6554-A14F-9F0E-68691E5431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2432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A908D-7117-9944-9E14-822A6DC2A6D7}" type="datetimeFigureOut">
              <a:rPr kumimoji="1" lang="ja-JP" altLang="en-US" smtClean="0"/>
              <a:t>2013/10/02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3AE6-6554-A14F-9F0E-68691E5431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57663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A908D-7117-9944-9E14-822A6DC2A6D7}" type="datetimeFigureOut">
              <a:rPr kumimoji="1" lang="ja-JP" altLang="en-US" smtClean="0"/>
              <a:t>2013/10/02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3AE6-6554-A14F-9F0E-68691E5431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84886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A908D-7117-9944-9E14-822A6DC2A6D7}" type="datetimeFigureOut">
              <a:rPr kumimoji="1" lang="ja-JP" altLang="en-US" smtClean="0"/>
              <a:t>2013/10/02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3AE6-6554-A14F-9F0E-68691E5431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3092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A908D-7117-9944-9E14-822A6DC2A6D7}" type="datetimeFigureOut">
              <a:rPr kumimoji="1" lang="ja-JP" altLang="en-US" smtClean="0"/>
              <a:t>2013/10/02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3AE6-6554-A14F-9F0E-68691E5431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95354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A908D-7117-9944-9E14-822A6DC2A6D7}" type="datetimeFigureOut">
              <a:rPr kumimoji="1" lang="ja-JP" altLang="en-US" smtClean="0"/>
              <a:t>2013/10/02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3AE6-6554-A14F-9F0E-68691E5431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5954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A908D-7117-9944-9E14-822A6DC2A6D7}" type="datetimeFigureOut">
              <a:rPr kumimoji="1" lang="ja-JP" altLang="en-US" smtClean="0"/>
              <a:t>2013/10/02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3AE6-6554-A14F-9F0E-68691E5431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46512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A908D-7117-9944-9E14-822A6DC2A6D7}" type="datetimeFigureOut">
              <a:rPr kumimoji="1" lang="ja-JP" altLang="en-US" smtClean="0"/>
              <a:t>2013/10/02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33AE6-6554-A14F-9F0E-68691E5431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7429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 descr="スクリーンショット 2013-10-02 18.17.0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0242"/>
            <a:ext cx="9144000" cy="433405"/>
          </a:xfrm>
          <a:prstGeom prst="rect">
            <a:avLst/>
          </a:prstGeom>
        </p:spPr>
      </p:pic>
      <p:pic>
        <p:nvPicPr>
          <p:cNvPr id="5" name="図 4" descr="スクリーンショット 2013-10-02 18.18.2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421" y="3722847"/>
            <a:ext cx="1049722" cy="304483"/>
          </a:xfrm>
          <a:prstGeom prst="rect">
            <a:avLst/>
          </a:prstGeom>
        </p:spPr>
      </p:pic>
      <p:pic>
        <p:nvPicPr>
          <p:cNvPr id="6" name="図 5" descr="スクリーンショット 2013-10-02 18.18.2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01" y="3722847"/>
            <a:ext cx="1049722" cy="304483"/>
          </a:xfrm>
          <a:prstGeom prst="rect">
            <a:avLst/>
          </a:prstGeom>
        </p:spPr>
      </p:pic>
      <p:pic>
        <p:nvPicPr>
          <p:cNvPr id="7" name="図 6" descr="スクリーンショット 2013-10-02 18.18.2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623" y="3724277"/>
            <a:ext cx="1049722" cy="304483"/>
          </a:xfrm>
          <a:prstGeom prst="rect">
            <a:avLst/>
          </a:prstGeom>
        </p:spPr>
      </p:pic>
      <p:pic>
        <p:nvPicPr>
          <p:cNvPr id="8" name="図 7" descr="スクリーンショット 2013-10-02 18.18.2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645" y="3725707"/>
            <a:ext cx="1049722" cy="304483"/>
          </a:xfrm>
          <a:prstGeom prst="rect">
            <a:avLst/>
          </a:prstGeom>
        </p:spPr>
      </p:pic>
      <p:pic>
        <p:nvPicPr>
          <p:cNvPr id="9" name="図 8" descr="スクリーンショット 2013-10-02 18.18.2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367" y="3722847"/>
            <a:ext cx="1049722" cy="304483"/>
          </a:xfrm>
          <a:prstGeom prst="rect">
            <a:avLst/>
          </a:prstGeom>
        </p:spPr>
      </p:pic>
      <p:pic>
        <p:nvPicPr>
          <p:cNvPr id="10" name="図 9" descr="スクリーンショット 2013-10-02 18.18.2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389" y="3722847"/>
            <a:ext cx="1049722" cy="304483"/>
          </a:xfrm>
          <a:prstGeom prst="rect">
            <a:avLst/>
          </a:prstGeom>
        </p:spPr>
      </p:pic>
      <p:pic>
        <p:nvPicPr>
          <p:cNvPr id="11" name="図 10" descr="スクリーンショット 2013-10-02 18.18.2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411" y="3722847"/>
            <a:ext cx="1049722" cy="304483"/>
          </a:xfrm>
          <a:prstGeom prst="rect">
            <a:avLst/>
          </a:prstGeom>
        </p:spPr>
      </p:pic>
      <p:pic>
        <p:nvPicPr>
          <p:cNvPr id="12" name="図 11" descr="スクリーンショット 2013-10-02 18.18.2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733" y="3725707"/>
            <a:ext cx="1049722" cy="304483"/>
          </a:xfrm>
          <a:prstGeom prst="rect">
            <a:avLst/>
          </a:prstGeom>
        </p:spPr>
      </p:pic>
      <p:pic>
        <p:nvPicPr>
          <p:cNvPr id="13" name="図 12" descr="スクリーンショット 2013-10-02 18.18.2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379" y="3725707"/>
            <a:ext cx="1049722" cy="304483"/>
          </a:xfrm>
          <a:prstGeom prst="rect">
            <a:avLst/>
          </a:prstGeom>
        </p:spPr>
      </p:pic>
      <p:pic>
        <p:nvPicPr>
          <p:cNvPr id="14" name="図 13" descr="スクリーンショット 2013-10-02 18.18.2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0479" y="3725707"/>
            <a:ext cx="1049722" cy="304483"/>
          </a:xfrm>
          <a:prstGeom prst="rect">
            <a:avLst/>
          </a:prstGeom>
        </p:spPr>
      </p:pic>
      <p:pic>
        <p:nvPicPr>
          <p:cNvPr id="15" name="図 14" descr="スクリーンショット 2013-10-02 18.19.5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379" y="3503772"/>
            <a:ext cx="269039" cy="438150"/>
          </a:xfrm>
          <a:prstGeom prst="rect">
            <a:avLst/>
          </a:prstGeom>
        </p:spPr>
      </p:pic>
      <p:pic>
        <p:nvPicPr>
          <p:cNvPr id="17" name="図 16" descr="スクリーンショット 2013-10-02 18.19.5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5411">
            <a:off x="1531271" y="3605148"/>
            <a:ext cx="243373" cy="396351"/>
          </a:xfrm>
          <a:prstGeom prst="rect">
            <a:avLst/>
          </a:prstGeom>
        </p:spPr>
      </p:pic>
      <p:pic>
        <p:nvPicPr>
          <p:cNvPr id="18" name="図 17" descr="スクリーンショット 2013-10-02 18.19.5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5411">
            <a:off x="4797376" y="3597918"/>
            <a:ext cx="233104" cy="379628"/>
          </a:xfrm>
          <a:prstGeom prst="rect">
            <a:avLst/>
          </a:prstGeom>
        </p:spPr>
      </p:pic>
      <p:pic>
        <p:nvPicPr>
          <p:cNvPr id="19" name="図 18" descr="スクリーンショット 2013-10-02 18.19.5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0100" flipH="1">
            <a:off x="2951955" y="3622592"/>
            <a:ext cx="244469" cy="42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86786"/>
      </p:ext>
    </p:extLst>
  </p:cSld>
  <p:clrMapOvr>
    <a:masterClrMapping/>
  </p:clrMapOvr>
</p:sld>
</file>

<file path=ppt/theme/theme1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Application>Microsoft Macintosh PowerPoint</Application>
  <PresentationFormat>画面に合わせる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ホワイト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如月 音流</dc:creator>
  <cp:lastModifiedBy>如月 音流</cp:lastModifiedBy>
  <cp:revision>3</cp:revision>
  <dcterms:created xsi:type="dcterms:W3CDTF">2013-10-02T09:20:36Z</dcterms:created>
  <dcterms:modified xsi:type="dcterms:W3CDTF">2013-10-02T09:43:51Z</dcterms:modified>
</cp:coreProperties>
</file>